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2448-73FE-4F9C-BCDA-301DE7150ED8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1A9E-A2C1-4090-A66F-607E4D976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740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2448-73FE-4F9C-BCDA-301DE7150ED8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1A9E-A2C1-4090-A66F-607E4D976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80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2448-73FE-4F9C-BCDA-301DE7150ED8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1A9E-A2C1-4090-A66F-607E4D976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755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2448-73FE-4F9C-BCDA-301DE7150ED8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1A9E-A2C1-4090-A66F-607E4D976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016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2448-73FE-4F9C-BCDA-301DE7150ED8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1A9E-A2C1-4090-A66F-607E4D976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813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2448-73FE-4F9C-BCDA-301DE7150ED8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1A9E-A2C1-4090-A66F-607E4D976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715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2448-73FE-4F9C-BCDA-301DE7150ED8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1A9E-A2C1-4090-A66F-607E4D976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970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2448-73FE-4F9C-BCDA-301DE7150ED8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1A9E-A2C1-4090-A66F-607E4D976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867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2448-73FE-4F9C-BCDA-301DE7150ED8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1A9E-A2C1-4090-A66F-607E4D976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18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2448-73FE-4F9C-BCDA-301DE7150ED8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1A9E-A2C1-4090-A66F-607E4D976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219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2448-73FE-4F9C-BCDA-301DE7150ED8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1A9E-A2C1-4090-A66F-607E4D976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905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52448-73FE-4F9C-BCDA-301DE7150ED8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11A9E-A2C1-4090-A66F-607E4D976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925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08504" cy="1586657"/>
          </a:xfrm>
        </p:spPr>
        <p:txBody>
          <a:bodyPr/>
          <a:lstStyle/>
          <a:p>
            <a:r>
              <a:rPr lang="ru-RU" dirty="0" smtClean="0"/>
              <a:t>Выполнила ученица 4 класса « Б»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r>
              <a:rPr lang="ru-RU" dirty="0" smtClean="0"/>
              <a:t>МОБУ СОШ </a:t>
            </a:r>
            <a:r>
              <a:rPr lang="en-US" dirty="0" smtClean="0"/>
              <a:t>N</a:t>
            </a:r>
            <a:r>
              <a:rPr lang="ru-RU" dirty="0" smtClean="0"/>
              <a:t> 6  Сергеичева Диана.</a:t>
            </a:r>
          </a:p>
          <a:p>
            <a:r>
              <a:rPr lang="ru-RU" dirty="0" smtClean="0"/>
              <a:t>Учитель Юлия Сергеевна Суворова.</a:t>
            </a:r>
          </a:p>
          <a:p>
            <a:r>
              <a:rPr lang="ru-RU" dirty="0" smtClean="0"/>
              <a:t>Г. Гаврилов-Ям.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0713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828600" y="-459432"/>
            <a:ext cx="9972600" cy="73174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r>
              <a:rPr lang="ru-RU" sz="6400" i="1" dirty="0" smtClean="0"/>
              <a:t>Мамина помощница</a:t>
            </a:r>
            <a:r>
              <a:rPr lang="ru-RU" sz="6400" i="1" dirty="0" smtClean="0"/>
              <a:t>.</a:t>
            </a:r>
          </a:p>
          <a:p>
            <a:r>
              <a:rPr lang="ru-RU" sz="5600" i="1" dirty="0"/>
              <a:t>Мама спит, она устала</a:t>
            </a:r>
          </a:p>
          <a:p>
            <a:r>
              <a:rPr lang="ru-RU" sz="5600" i="1" dirty="0"/>
              <a:t>А я в доме приберу,</a:t>
            </a:r>
          </a:p>
          <a:p>
            <a:r>
              <a:rPr lang="ru-RU" sz="5600" i="1" dirty="0"/>
              <a:t>В кухне вымою посуду, </a:t>
            </a:r>
          </a:p>
          <a:p>
            <a:r>
              <a:rPr lang="ru-RU" sz="5600" i="1" dirty="0"/>
              <a:t>Чисто пол я подмету.</a:t>
            </a:r>
          </a:p>
          <a:p>
            <a:endParaRPr lang="ru-RU" sz="5600" i="1" dirty="0"/>
          </a:p>
          <a:p>
            <a:r>
              <a:rPr lang="ru-RU" sz="5600" i="1" dirty="0"/>
              <a:t>Я протру все полки в доме,</a:t>
            </a:r>
          </a:p>
          <a:p>
            <a:r>
              <a:rPr lang="ru-RU" sz="5600" i="1" dirty="0"/>
              <a:t>Разберу я всё в шкафу…</a:t>
            </a:r>
          </a:p>
          <a:p>
            <a:r>
              <a:rPr lang="ru-RU" sz="5600" i="1" dirty="0"/>
              <a:t>Нет, маму я будить не буду,</a:t>
            </a:r>
          </a:p>
          <a:p>
            <a:r>
              <a:rPr lang="ru-RU" sz="5600" i="1" dirty="0"/>
              <a:t>Я оденусь и уйду.</a:t>
            </a:r>
          </a:p>
          <a:p>
            <a:endParaRPr lang="ru-RU" sz="5600" i="1" dirty="0"/>
          </a:p>
          <a:p>
            <a:r>
              <a:rPr lang="ru-RU" sz="5600" i="1" dirty="0"/>
              <a:t>Схожу в лес за земляникой,</a:t>
            </a:r>
          </a:p>
          <a:p>
            <a:r>
              <a:rPr lang="ru-RU" sz="5600" i="1" dirty="0"/>
              <a:t>Искупаюсь я в пруду,</a:t>
            </a:r>
          </a:p>
          <a:p>
            <a:r>
              <a:rPr lang="ru-RU" sz="5600" i="1" dirty="0"/>
              <a:t>И ромашек много – много</a:t>
            </a:r>
          </a:p>
          <a:p>
            <a:r>
              <a:rPr lang="ru-RU" sz="5600" i="1" dirty="0"/>
              <a:t>В чистом поле соберу.</a:t>
            </a:r>
          </a:p>
          <a:p>
            <a:endParaRPr lang="ru-RU" sz="5600" i="1" dirty="0"/>
          </a:p>
          <a:p>
            <a:r>
              <a:rPr lang="ru-RU" sz="5600" i="1" dirty="0"/>
              <a:t>Я пройдусь по магазинам –</a:t>
            </a:r>
          </a:p>
          <a:p>
            <a:r>
              <a:rPr lang="ru-RU" sz="5600" i="1" dirty="0"/>
              <a:t>Возьму мамин кошелек,</a:t>
            </a:r>
          </a:p>
          <a:p>
            <a:r>
              <a:rPr lang="ru-RU" sz="5600" i="1" dirty="0"/>
              <a:t>Куплю тортик там красивый</a:t>
            </a:r>
          </a:p>
          <a:p>
            <a:r>
              <a:rPr lang="ru-RU" sz="5600" i="1" dirty="0"/>
              <a:t>В этот солнечный денек.</a:t>
            </a:r>
          </a:p>
          <a:p>
            <a:endParaRPr lang="ru-RU" sz="5600" i="1" dirty="0"/>
          </a:p>
          <a:p>
            <a:r>
              <a:rPr lang="ru-RU" sz="5600" i="1" dirty="0"/>
              <a:t>Куплю новую посуду,</a:t>
            </a:r>
          </a:p>
          <a:p>
            <a:r>
              <a:rPr lang="ru-RU" sz="5600" i="1" dirty="0"/>
              <a:t>Маме бусы, папе сыр,</a:t>
            </a:r>
          </a:p>
          <a:p>
            <a:r>
              <a:rPr lang="ru-RU" sz="5600" i="1" dirty="0"/>
              <a:t>Заводного себе гуся</a:t>
            </a:r>
          </a:p>
          <a:p>
            <a:r>
              <a:rPr lang="ru-RU" sz="5600" i="1" dirty="0"/>
              <a:t>И </a:t>
            </a:r>
            <a:r>
              <a:rPr lang="ru-RU" sz="5600" i="1" dirty="0" err="1"/>
              <a:t>наборчик</a:t>
            </a:r>
            <a:r>
              <a:rPr lang="ru-RU" sz="5600" i="1" dirty="0"/>
              <a:t> «</a:t>
            </a:r>
            <a:r>
              <a:rPr lang="ru-RU" sz="5600" i="1" dirty="0" err="1"/>
              <a:t>Мойдодыр</a:t>
            </a:r>
            <a:r>
              <a:rPr lang="ru-RU" sz="5600" i="1" dirty="0"/>
              <a:t>». </a:t>
            </a:r>
          </a:p>
          <a:p>
            <a:endParaRPr lang="ru-RU" sz="5600" i="1" dirty="0"/>
          </a:p>
          <a:p>
            <a:r>
              <a:rPr lang="ru-RU" sz="5600" i="1" dirty="0"/>
              <a:t>Вдруг открылись двери в спальню,</a:t>
            </a:r>
          </a:p>
          <a:p>
            <a:r>
              <a:rPr lang="ru-RU" sz="5600" i="1" dirty="0"/>
              <a:t>Вышла мамочка моя,</a:t>
            </a:r>
          </a:p>
          <a:p>
            <a:r>
              <a:rPr lang="ru-RU" sz="5600" i="1" dirty="0"/>
              <a:t>Всё, конец моим мечтаньям,</a:t>
            </a:r>
          </a:p>
          <a:p>
            <a:r>
              <a:rPr lang="ru-RU" sz="5600" i="1" dirty="0"/>
              <a:t>Не успела нынче я! </a:t>
            </a:r>
            <a:endParaRPr lang="ru-RU" sz="5600" i="1" dirty="0" smtClean="0"/>
          </a:p>
          <a:p>
            <a:endParaRPr lang="ru-RU" sz="5600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46" y="116632"/>
            <a:ext cx="2945088" cy="40797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16632"/>
            <a:ext cx="2138571" cy="251734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871" y="3638795"/>
            <a:ext cx="3290964" cy="3006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2662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151</Words>
  <Application>Microsoft Office PowerPoint</Application>
  <PresentationFormat>Экран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Выполнила ученица 4 класса « Б»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Выполнила ученица 4 класса « Б»</dc:title>
  <dc:creator>user</dc:creator>
  <cp:lastModifiedBy>user</cp:lastModifiedBy>
  <cp:revision>4</cp:revision>
  <dcterms:created xsi:type="dcterms:W3CDTF">2014-02-23T16:13:27Z</dcterms:created>
  <dcterms:modified xsi:type="dcterms:W3CDTF">2014-02-23T16:34:03Z</dcterms:modified>
</cp:coreProperties>
</file>