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981199"/>
          </a:xfrm>
        </p:spPr>
        <p:txBody>
          <a:bodyPr>
            <a:normAutofit/>
          </a:bodyPr>
          <a:lstStyle/>
          <a:p>
            <a:r>
              <a:rPr lang="ru-RU" sz="8000" b="1" i="1" dirty="0" smtClean="0">
                <a:solidFill>
                  <a:srgbClr val="7030A0"/>
                </a:solidFill>
              </a:rPr>
              <a:t>Времена года.</a:t>
            </a:r>
            <a:endParaRPr lang="ru-RU" sz="80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3886200"/>
            <a:ext cx="7239000" cy="29718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Подготовила ученица 4 «Б» класса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МОБУ СОШ №6                                           </a:t>
            </a:r>
            <a:r>
              <a:rPr lang="ru-RU" b="1" i="1" dirty="0" smtClean="0">
                <a:solidFill>
                  <a:srgbClr val="7030A0"/>
                </a:solidFill>
              </a:rPr>
              <a:t>Бурлина</a:t>
            </a:r>
            <a:r>
              <a:rPr lang="ru-RU" b="1" i="1" dirty="0" smtClean="0">
                <a:solidFill>
                  <a:srgbClr val="7030A0"/>
                </a:solidFill>
              </a:rPr>
              <a:t> Дана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Классный руководитель Суворова Ю.С.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Букет лета.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Как же летом хорошо!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Солнышко сияет.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Все зеленое кругом,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Бабочки летают.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Тут и там цветы цветут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 Наберу букет я,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 Унесу с собой домой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 Чуточку я лета.</a:t>
            </a:r>
          </a:p>
          <a:p>
            <a:endParaRPr lang="ru-RU" dirty="0"/>
          </a:p>
        </p:txBody>
      </p:sp>
      <p:pic>
        <p:nvPicPr>
          <p:cNvPr id="9" name="Содержимое 8" descr="бабочки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1600200"/>
            <a:ext cx="3428999" cy="4571999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7030A0"/>
                </a:solidFill>
              </a:rPr>
              <a:t>Осенний лист.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b="1" i="1" dirty="0" smtClean="0">
                <a:solidFill>
                  <a:srgbClr val="7030A0"/>
                </a:solidFill>
              </a:rPr>
              <a:t>Настала осень,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Птицы улетели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И лес осенний в золото одет.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Лист желтый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В вальсе покружится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Тихонько на </a:t>
            </a:r>
            <a:r>
              <a:rPr lang="ru-RU" sz="2400" b="1" i="1" dirty="0" smtClean="0">
                <a:solidFill>
                  <a:srgbClr val="7030A0"/>
                </a:solidFill>
              </a:rPr>
              <a:t>земь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Плавно упадет.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И первый снег укроет одеялом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Тот желтый лист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 От всех земных невзгод.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осень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1752600"/>
            <a:ext cx="3962400" cy="44196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Зимние сны.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Пришли морозы.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Зима настала.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Деревья голые стоят,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Природа спит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Укрывшись одеялом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Из белого сукна.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И снятся сны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Деревья на пригорке,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О теплых днях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Когда придет весна.</a:t>
            </a:r>
          </a:p>
        </p:txBody>
      </p:sp>
      <p:pic>
        <p:nvPicPr>
          <p:cNvPr id="5" name="Содержимое 4" descr="зим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76400"/>
            <a:ext cx="4267200" cy="44958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</a:rPr>
              <a:t>Весенний букет для мамы.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</a:t>
            </a:r>
            <a:r>
              <a:rPr lang="ru-RU" sz="2400" b="1" i="1" dirty="0" smtClean="0">
                <a:solidFill>
                  <a:srgbClr val="7030A0"/>
                </a:solidFill>
              </a:rPr>
              <a:t>Пришла весна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Растаял снег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Уж  не бегут ручьи,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И белым цветом зацвела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Черемуха в саду.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Нарву черемухи букет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И принесу домой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Скажу: «Мамуля для тебя»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 Для самой близкой и родной.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черный дяд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38600" y="2057400"/>
            <a:ext cx="4648200" cy="3714944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207</Words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Времена года.</vt:lpstr>
      <vt:lpstr>Букет лета.</vt:lpstr>
      <vt:lpstr>Осенний лист.</vt:lpstr>
      <vt:lpstr>Зимние сны.</vt:lpstr>
      <vt:lpstr>Весенний букет для мамы.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года.</dc:title>
  <dc:creator>Администратор</dc:creator>
  <cp:lastModifiedBy>Admin</cp:lastModifiedBy>
  <cp:revision>6</cp:revision>
  <dcterms:created xsi:type="dcterms:W3CDTF">2014-02-24T13:26:24Z</dcterms:created>
  <dcterms:modified xsi:type="dcterms:W3CDTF">2014-02-24T14:23:25Z</dcterms:modified>
</cp:coreProperties>
</file>