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64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oxford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terneturok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kyeng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skills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limpium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&#1088;&#1072;&#1089;&#1090;&#1080;&#1084;&#1076;&#1077;&#1090;&#1077;&#1081;.&#1088;&#1092;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53502007_456239447" TargetMode="External"/><Relationship Id="rId2" Type="http://schemas.openxmlformats.org/officeDocument/2006/relationships/hyperlink" Target="https://vk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vk.com/yar_iro" TargetMode="External"/><Relationship Id="rId4" Type="http://schemas.openxmlformats.org/officeDocument/2006/relationships/hyperlink" Target="http://www.iro.ya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os.ru/city/projects/mesh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19001"/>
            <a:ext cx="7543800" cy="25939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ДИСТАНЦИОННОЕ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ОБУЧЕНИЕ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646176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Организация дистанционного обучения в образовательном учреждении.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Советы родителям и учителям.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Интернет-ресурсы.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92922"/>
            <a:ext cx="76328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3</a:t>
            </a:r>
            <a:r>
              <a:rPr lang="ru-RU" sz="4000" dirty="0" smtClean="0">
                <a:latin typeface="Monotype Corsiva" panose="03010101010201010101" pitchFamily="66" charset="0"/>
              </a:rPr>
              <a:t>. «Учи. </a:t>
            </a:r>
            <a:r>
              <a:rPr lang="ru-RU" sz="4000" dirty="0" err="1" smtClean="0">
                <a:latin typeface="Monotype Corsiva" panose="03010101010201010101" pitchFamily="66" charset="0"/>
              </a:rPr>
              <a:t>ру</a:t>
            </a:r>
            <a:r>
              <a:rPr lang="ru-RU" sz="4000" dirty="0" smtClean="0">
                <a:latin typeface="Monotype Corsiva" panose="03010101010201010101" pitchFamily="66" charset="0"/>
              </a:rPr>
              <a:t>» </a:t>
            </a:r>
            <a:r>
              <a:rPr lang="en-US" sz="4000" dirty="0" smtClean="0">
                <a:latin typeface="Monotype Corsiva" panose="03010101010201010101" pitchFamily="66" charset="0"/>
                <a:hlinkClick r:id="rId2"/>
              </a:rPr>
              <a:t>https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://uchi.ru/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5594" r="1388" b="10119"/>
          <a:stretch/>
        </p:blipFill>
        <p:spPr bwMode="auto">
          <a:xfrm>
            <a:off x="0" y="1817569"/>
            <a:ext cx="8457143" cy="42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3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92922"/>
            <a:ext cx="76328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4. «</a:t>
            </a:r>
            <a:r>
              <a:rPr lang="ru-RU" sz="4000" dirty="0" err="1" smtClean="0">
                <a:latin typeface="Monotype Corsiva" panose="03010101010201010101" pitchFamily="66" charset="0"/>
              </a:rPr>
              <a:t>Якласс</a:t>
            </a:r>
            <a:r>
              <a:rPr lang="ru-RU" sz="4000" dirty="0" smtClean="0">
                <a:latin typeface="Monotype Corsiva" panose="03010101010201010101" pitchFamily="66" charset="0"/>
              </a:rPr>
              <a:t>» 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https://www.yaklass.ru/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6746" r="1834" b="10913"/>
          <a:stretch/>
        </p:blipFill>
        <p:spPr bwMode="auto">
          <a:xfrm>
            <a:off x="0" y="1844823"/>
            <a:ext cx="8460432" cy="43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9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92922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5</a:t>
            </a:r>
            <a:r>
              <a:rPr lang="ru-RU" sz="4000" dirty="0" smtClean="0">
                <a:latin typeface="Monotype Corsiva" panose="03010101010201010101" pitchFamily="66" charset="0"/>
              </a:rPr>
              <a:t>. «Онлайн-школа </a:t>
            </a:r>
            <a:r>
              <a:rPr lang="ru-RU" sz="4000" dirty="0" err="1" smtClean="0">
                <a:latin typeface="Monotype Corsiva" panose="03010101010201010101" pitchFamily="66" charset="0"/>
              </a:rPr>
              <a:t>Фоксфорд</a:t>
            </a:r>
            <a:r>
              <a:rPr lang="ru-RU" sz="4000" dirty="0" smtClean="0">
                <a:latin typeface="Monotype Corsiva" panose="03010101010201010101" pitchFamily="66" charset="0"/>
              </a:rPr>
              <a:t>»</a:t>
            </a:r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https://foxford.ru/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556" r="4957" b="10317"/>
          <a:stretch/>
        </p:blipFill>
        <p:spPr bwMode="auto">
          <a:xfrm>
            <a:off x="158182" y="2350616"/>
            <a:ext cx="8218035" cy="42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8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09417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6. «Домашняя школа </a:t>
            </a:r>
            <a:r>
              <a:rPr lang="en-US" sz="4000" dirty="0" err="1" smtClean="0">
                <a:latin typeface="Monotype Corsiva" panose="03010101010201010101" pitchFamily="66" charset="0"/>
              </a:rPr>
              <a:t>InternetUrok</a:t>
            </a:r>
            <a:r>
              <a:rPr lang="ru-RU" sz="4000" dirty="0" smtClean="0">
                <a:latin typeface="Monotype Corsiva" panose="03010101010201010101" pitchFamily="66" charset="0"/>
              </a:rPr>
              <a:t>»</a:t>
            </a:r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https://interneturok.ru/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159" b="12302"/>
          <a:stretch/>
        </p:blipFill>
        <p:spPr bwMode="auto">
          <a:xfrm>
            <a:off x="16590" y="2204864"/>
            <a:ext cx="8443842" cy="40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09417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Monotype Corsiva" panose="03010101010201010101" pitchFamily="66" charset="0"/>
              </a:rPr>
              <a:t>7</a:t>
            </a:r>
            <a:r>
              <a:rPr lang="ru-RU" sz="4000" dirty="0" smtClean="0">
                <a:latin typeface="Monotype Corsiva" panose="03010101010201010101" pitchFamily="66" charset="0"/>
              </a:rPr>
              <a:t>. «Онлайн школа </a:t>
            </a:r>
            <a:r>
              <a:rPr lang="en-US" sz="4000" dirty="0" err="1" smtClean="0">
                <a:latin typeface="Monotype Corsiva" panose="03010101010201010101" pitchFamily="66" charset="0"/>
              </a:rPr>
              <a:t>Skyeng</a:t>
            </a:r>
            <a:r>
              <a:rPr lang="ru-RU" sz="4000" dirty="0" smtClean="0">
                <a:latin typeface="Monotype Corsiva" panose="03010101010201010101" pitchFamily="66" charset="0"/>
              </a:rPr>
              <a:t>»</a:t>
            </a:r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https://skyeng.ru/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4762" r="1722" b="9920"/>
          <a:stretch/>
        </p:blipFill>
        <p:spPr bwMode="auto">
          <a:xfrm>
            <a:off x="35496" y="2196820"/>
            <a:ext cx="8352928" cy="425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1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09417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Monotype Corsiva" panose="03010101010201010101" pitchFamily="66" charset="0"/>
              </a:rPr>
              <a:t>8</a:t>
            </a:r>
            <a:r>
              <a:rPr lang="ru-RU" sz="4000" dirty="0" smtClean="0">
                <a:latin typeface="Monotype Corsiva" panose="03010101010201010101" pitchFamily="66" charset="0"/>
              </a:rPr>
              <a:t>. «Сервис Мои достижения»</a:t>
            </a:r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https://myskills.ru/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953" r="2056" b="9921"/>
          <a:stretch/>
        </p:blipFill>
        <p:spPr bwMode="auto">
          <a:xfrm>
            <a:off x="0" y="2182037"/>
            <a:ext cx="8460432" cy="42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888" y="809417"/>
            <a:ext cx="81466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9. «Школьные олимпиады  России и мира </a:t>
            </a:r>
            <a:r>
              <a:rPr lang="ru-RU" sz="4000" dirty="0" err="1" smtClean="0">
                <a:latin typeface="Monotype Corsiva" panose="03010101010201010101" pitchFamily="66" charset="0"/>
              </a:rPr>
              <a:t>Олимпиум</a:t>
            </a:r>
            <a:r>
              <a:rPr lang="ru-RU" sz="4000" dirty="0" smtClean="0">
                <a:latin typeface="Monotype Corsiva" panose="03010101010201010101" pitchFamily="66" charset="0"/>
              </a:rPr>
              <a:t>» </a:t>
            </a:r>
            <a:r>
              <a:rPr lang="en-US" sz="4000" dirty="0" smtClean="0">
                <a:latin typeface="Monotype Corsiva" panose="03010101010201010101" pitchFamily="66" charset="0"/>
                <a:hlinkClick r:id="rId2"/>
              </a:rPr>
              <a:t>https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://olimpium.ru/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953" r="2391" b="10119"/>
          <a:stretch/>
        </p:blipFill>
        <p:spPr bwMode="auto">
          <a:xfrm>
            <a:off x="0" y="2204864"/>
            <a:ext cx="8340512" cy="41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2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9939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888" y="620688"/>
            <a:ext cx="814662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9. «Навигатор для современных родителей Растим детей» 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</a:t>
            </a:r>
            <a:r>
              <a:rPr lang="ru-RU" sz="4000" dirty="0" err="1">
                <a:latin typeface="Monotype Corsiva" panose="03010101010201010101" pitchFamily="66" charset="0"/>
                <a:hlinkClick r:id="rId2"/>
              </a:rPr>
              <a:t>растимдетей.рф</a:t>
            </a:r>
            <a:r>
              <a:rPr lang="ru-RU" sz="4000" dirty="0">
                <a:latin typeface="Monotype Corsiva" panose="03010101010201010101" pitchFamily="66" charset="0"/>
                <a:hlinkClick r:id="rId2"/>
              </a:rPr>
              <a:t>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587" r="1520" b="11282"/>
          <a:stretch/>
        </p:blipFill>
        <p:spPr bwMode="auto">
          <a:xfrm>
            <a:off x="256606" y="2623433"/>
            <a:ext cx="8021187" cy="39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3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9939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888" y="620688"/>
            <a:ext cx="814662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10. «Социальные сети </a:t>
            </a:r>
            <a:r>
              <a:rPr lang="ru-RU" sz="4000" dirty="0" err="1" smtClean="0">
                <a:latin typeface="Monotype Corsiva" panose="03010101010201010101" pitchFamily="66" charset="0"/>
              </a:rPr>
              <a:t>Вконтакте</a:t>
            </a:r>
            <a:r>
              <a:rPr lang="ru-RU" sz="4000" dirty="0" smtClean="0">
                <a:latin typeface="Monotype Corsiva" panose="03010101010201010101" pitchFamily="66" charset="0"/>
              </a:rPr>
              <a:t>, </a:t>
            </a:r>
            <a:r>
              <a:rPr lang="en-US" sz="4000" dirty="0" smtClean="0">
                <a:latin typeface="Monotype Corsiva" panose="03010101010201010101" pitchFamily="66" charset="0"/>
              </a:rPr>
              <a:t>Skype</a:t>
            </a:r>
            <a:r>
              <a:rPr lang="ru-RU" sz="4000" dirty="0" smtClean="0">
                <a:latin typeface="Monotype Corsiva" panose="03010101010201010101" pitchFamily="66" charset="0"/>
              </a:rPr>
              <a:t>, современные мессенджеры </a:t>
            </a:r>
            <a:r>
              <a:rPr lang="en-US" sz="4000" dirty="0" smtClean="0">
                <a:latin typeface="Monotype Corsiva" panose="03010101010201010101" pitchFamily="66" charset="0"/>
              </a:rPr>
              <a:t>Viber, WhatsApp, Telegram</a:t>
            </a:r>
            <a:r>
              <a:rPr lang="ru-RU" sz="4000" dirty="0" smtClean="0">
                <a:latin typeface="Monotype Corsiva" panose="03010101010201010101" pitchFamily="66" charset="0"/>
              </a:rPr>
              <a:t> » </a:t>
            </a:r>
            <a:endParaRPr lang="en-US" sz="4000" dirty="0" smtClean="0">
              <a:latin typeface="Monotype Corsiva" panose="03010101010201010101" pitchFamily="66" charset="0"/>
            </a:endParaRPr>
          </a:p>
          <a:p>
            <a:r>
              <a:rPr lang="en-US" sz="4000" dirty="0" smtClean="0">
                <a:latin typeface="Monotype Corsiva" panose="03010101010201010101" pitchFamily="66" charset="0"/>
                <a:hlinkClick r:id="rId2"/>
              </a:rPr>
              <a:t>https://vk.com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78" y="3429000"/>
            <a:ext cx="8154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Полезно!!!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сообществ, чатов, ведение прямых трансляций для дистанционного обучения с помощью социальной сети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://vk.com/video-153502007_456239447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2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268760"/>
            <a:ext cx="8352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Министерство просвещения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://edu.gov.ru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«Министерство просвещения»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vk.com/minprosvet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образования»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развития образования»</a:t>
            </a:r>
            <a:r>
              <a:rPr lang="ru-RU" sz="2600" dirty="0" smtClean="0"/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://vk.com/yar_iro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 чего начать родителям?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действовать по инструкции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106"/>
            <a:ext cx="8460432" cy="60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04" y="-171400"/>
            <a:ext cx="7620000" cy="1143000"/>
          </a:xfrm>
        </p:spPr>
        <p:txBody>
          <a:bodyPr/>
          <a:lstStyle/>
          <a:p>
            <a:pPr algn="ctr"/>
            <a:r>
              <a:rPr lang="ru-RU" sz="2800" dirty="0" smtClean="0"/>
              <a:t>Как организовать учебный процесс в домашней обстановке?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17"/>
            <a:ext cx="8460432" cy="60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 чего начать учителю?</a:t>
            </a:r>
            <a:br>
              <a:rPr lang="ru-RU" dirty="0" smtClean="0"/>
            </a:br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ыбрать удобный Интернет-ресурс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708"/>
            <a:ext cx="8460432" cy="58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 чего начать учителю?</a:t>
            </a:r>
            <a:br>
              <a:rPr lang="ru-RU" dirty="0" smtClean="0"/>
            </a:br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ыбрать удобный Интернет-ресурс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45"/>
            <a:ext cx="8460432" cy="58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7620000" cy="1143000"/>
          </a:xfrm>
        </p:spPr>
        <p:txBody>
          <a:bodyPr/>
          <a:lstStyle/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65401"/>
            <a:ext cx="70567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latin typeface="Monotype Corsiva" panose="03010101010201010101" pitchFamily="66" charset="0"/>
              </a:rPr>
              <a:t>«Российская электронная школа» </a:t>
            </a:r>
            <a:r>
              <a:rPr lang="en-US" sz="4000" dirty="0" smtClean="0">
                <a:latin typeface="Monotype Corsiva" panose="03010101010201010101" pitchFamily="66" charset="0"/>
                <a:hlinkClick r:id="rId2"/>
              </a:rPr>
              <a:t>https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://resh.edu.ru/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5159" r="1387" b="9722"/>
          <a:stretch/>
        </p:blipFill>
        <p:spPr bwMode="auto">
          <a:xfrm>
            <a:off x="304800" y="2132856"/>
            <a:ext cx="8011616" cy="40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16227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65401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2. «Московская электронная школа» 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https://www.mos.ru/city/projects/mesh/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1310" r="1275" b="10317"/>
          <a:stretch/>
        </p:blipFill>
        <p:spPr bwMode="auto">
          <a:xfrm>
            <a:off x="0" y="2132856"/>
            <a:ext cx="8460432" cy="399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16227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Лучшие онлайн-ресурсы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65401"/>
            <a:ext cx="76328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3</a:t>
            </a:r>
            <a:r>
              <a:rPr lang="ru-RU" sz="4000" dirty="0" smtClean="0">
                <a:latin typeface="Monotype Corsiva" panose="03010101010201010101" pitchFamily="66" charset="0"/>
              </a:rPr>
              <a:t>. «Яндекс. Учебник» </a:t>
            </a:r>
            <a:r>
              <a:rPr lang="en-US" sz="4000" dirty="0">
                <a:latin typeface="Monotype Corsiva" panose="03010101010201010101" pitchFamily="66" charset="0"/>
                <a:hlinkClick r:id="rId2"/>
              </a:rPr>
              <a:t>https://education.yandex.ru/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7142" r="2949" b="10119"/>
          <a:stretch/>
        </p:blipFill>
        <p:spPr bwMode="auto">
          <a:xfrm>
            <a:off x="198698" y="2077288"/>
            <a:ext cx="8189726" cy="41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</TotalTime>
  <Words>265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Monotype Corsiva</vt:lpstr>
      <vt:lpstr>Times New Roman</vt:lpstr>
      <vt:lpstr>Wingdings</vt:lpstr>
      <vt:lpstr>Соседство</vt:lpstr>
      <vt:lpstr>ДИСТАНЦИОННОЕ ОБУЧЕНИЕ</vt:lpstr>
      <vt:lpstr>Источники информации</vt:lpstr>
      <vt:lpstr>С чего начать родителям? действовать по инструкции</vt:lpstr>
      <vt:lpstr>Как организовать учебный процесс в домашней обстановке?</vt:lpstr>
      <vt:lpstr>С чего начать учителю? выбрать удобный Интернет-ресурс</vt:lpstr>
      <vt:lpstr>С чего начать учителю? выбрать удобный Интернет-ресурс</vt:lpstr>
      <vt:lpstr>Лучшие онлайн-ресурсы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Вартанова</dc:creator>
  <cp:lastModifiedBy>Сергей Дроздов</cp:lastModifiedBy>
  <cp:revision>15</cp:revision>
  <dcterms:created xsi:type="dcterms:W3CDTF">2020-03-23T18:11:40Z</dcterms:created>
  <dcterms:modified xsi:type="dcterms:W3CDTF">2020-03-27T14:47:15Z</dcterms:modified>
</cp:coreProperties>
</file>